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29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93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6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29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2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77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8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2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58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96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17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F1510-1038-488E-8065-618661E44A48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914C-8569-490C-903B-22A6476C4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43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\\Clsnw1-datamx-server\datamx\Data\Docent\GGI\lesmateriaal%20Arjan\werktuigen%20n2%2017\precisie%20zaaimachines\V&#228;derstad%20Tempo%20V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Clsnw1-datamx-server\datamx\Data\Docent\GGI\lesmateriaal%20Arjan\werktuigen%20n2%2017\precisie%20zaaimachines\Vaderstad.mp4" TargetMode="External"/><Relationship Id="rId2" Type="http://schemas.openxmlformats.org/officeDocument/2006/relationships/hyperlink" Target="file:///\\Clsnw1-datamx-server\datamx\Data\Docent\GGI\lesmateriaal%20Arjan\werktuigen%20n2%2017\precisie%20zaaimachines\HORSCH%20Maestro%20SW%20-%20Die%20S&#228;maschine%20mit%20elektr.%20Dosierger&#228;t%20und%20Seed%20On%20Demand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Clsnw1-datamx-server\datamx\Data\Docent\GGI\lesmateriaal%20Arjan\werktuigen%20n2%2017\precisie%20zaaimachines\monosem.mp4" TargetMode="External"/><Relationship Id="rId2" Type="http://schemas.openxmlformats.org/officeDocument/2006/relationships/hyperlink" Target="file:///\\Clsnw1-datamx-server\datamx\Data\Docent\GGI\lesmateriaal%20Arjan\werktuigen%20n2%2017\precisie%20zaaimachines\John%20Deere%20ExactEmerge&#8482;%20Virtual%20Tour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735"/>
            <a:ext cx="12192000" cy="60805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71754"/>
            <a:ext cx="9144000" cy="1217524"/>
          </a:xfrm>
        </p:spPr>
        <p:txBody>
          <a:bodyPr/>
          <a:lstStyle/>
          <a:p>
            <a:r>
              <a:rPr lang="nl-NL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Rijenzaaimachines</a:t>
            </a:r>
            <a:endParaRPr lang="nl-N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8084" y="2133846"/>
            <a:ext cx="9144000" cy="1655762"/>
          </a:xfrm>
        </p:spPr>
        <p:txBody>
          <a:bodyPr/>
          <a:lstStyle/>
          <a:p>
            <a:r>
              <a:rPr lang="nl-NL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en Bieten</a:t>
            </a:r>
            <a:endParaRPr lang="nl-NL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Normalisatie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Zaad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Toevoegmiddelen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basis techniek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Instellen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Normalisatie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Oogsten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Rijafstand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Uitzonderingen</a:t>
            </a:r>
          </a:p>
          <a:p>
            <a:pPr lvl="2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Dubbele rijen</a:t>
            </a:r>
          </a:p>
          <a:p>
            <a:pPr lvl="2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Verstek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Waarom uitzonderingen</a:t>
            </a:r>
          </a:p>
          <a:p>
            <a:pPr marL="914400" lvl="2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Ruimte rondom</a:t>
            </a:r>
          </a:p>
          <a:p>
            <a:pPr marL="914400" lvl="2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Zonlicht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Zaad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Soorten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Gepileerd</a:t>
            </a:r>
          </a:p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Voorbehandeld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050" y="0"/>
            <a:ext cx="4541949" cy="30090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843" y="3374166"/>
            <a:ext cx="3476156" cy="347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Toevoegmiddelen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Vloeibare Kunstmest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Korrel Kunstmest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Granulaten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Beschermingsmiddelen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rijfmest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22110" b="7123"/>
          <a:stretch/>
        </p:blipFill>
        <p:spPr>
          <a:xfrm>
            <a:off x="4575053" y="4507606"/>
            <a:ext cx="3788567" cy="23503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311" y="4193143"/>
            <a:ext cx="3750314" cy="26648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311" y="39687"/>
            <a:ext cx="3691689" cy="41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basis techniek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file"/>
              </a:rPr>
              <a:t>Aanzuigen</a:t>
            </a:r>
            <a:endParaRPr lang="nl-NL" dirty="0" smtClean="0"/>
          </a:p>
          <a:p>
            <a:r>
              <a:rPr lang="nl-NL" dirty="0" smtClean="0">
                <a:hlinkClick r:id="rId3" action="ppaction://hlinkfile"/>
              </a:rPr>
              <a:t>Blazen</a:t>
            </a:r>
            <a:endParaRPr lang="nl-NL" dirty="0" smtClean="0"/>
          </a:p>
          <a:p>
            <a:r>
              <a:rPr lang="nl-NL" dirty="0" err="1" smtClean="0"/>
              <a:t>Deflector</a:t>
            </a:r>
            <a:endParaRPr lang="nl-NL" dirty="0" smtClean="0"/>
          </a:p>
          <a:p>
            <a:r>
              <a:rPr lang="nl-NL" dirty="0" smtClean="0"/>
              <a:t>Verschillende schijven</a:t>
            </a:r>
          </a:p>
          <a:p>
            <a:r>
              <a:rPr lang="nl-NL" dirty="0" smtClean="0"/>
              <a:t>Vorentrekker</a:t>
            </a:r>
          </a:p>
          <a:p>
            <a:r>
              <a:rPr lang="nl-NL" dirty="0" smtClean="0"/>
              <a:t>Dicht strijken</a:t>
            </a:r>
          </a:p>
          <a:p>
            <a:r>
              <a:rPr lang="nl-NL" dirty="0" smtClean="0"/>
              <a:t>Aanduwen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338" y="2001458"/>
            <a:ext cx="6073462" cy="41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Aandrijving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Loopwielen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Elektrisch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981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Instellen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Dosering zaad</a:t>
            </a:r>
          </a:p>
          <a:p>
            <a:r>
              <a:rPr lang="nl-NL" dirty="0" smtClean="0">
                <a:hlinkClick r:id="rId2" action="ppaction://hlinkfile"/>
              </a:rPr>
              <a:t>Volume luchtstroom</a:t>
            </a:r>
            <a:endParaRPr lang="nl-NL" dirty="0" smtClean="0"/>
          </a:p>
          <a:p>
            <a:r>
              <a:rPr lang="nl-NL" dirty="0" smtClean="0"/>
              <a:t>Zaaidiepte</a:t>
            </a:r>
          </a:p>
          <a:p>
            <a:r>
              <a:rPr lang="nl-NL" dirty="0" smtClean="0">
                <a:hlinkClick r:id="rId3" action="ppaction://hlinkfile"/>
              </a:rPr>
              <a:t>Aanduw druk</a:t>
            </a:r>
            <a:endParaRPr lang="nl-NL" dirty="0" smtClean="0"/>
          </a:p>
          <a:p>
            <a:r>
              <a:rPr lang="nl-NL" dirty="0" smtClean="0"/>
              <a:t>Dosering toevoegmiddelen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51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62</Words>
  <Application>Microsoft Office PowerPoint</Application>
  <PresentationFormat>Breedbeeld</PresentationFormat>
  <Paragraphs>45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Rijenzaaimachines</vt:lpstr>
      <vt:lpstr>Inhoud</vt:lpstr>
      <vt:lpstr>Normalisatie</vt:lpstr>
      <vt:lpstr>Zaad</vt:lpstr>
      <vt:lpstr>Toevoegmiddelen</vt:lpstr>
      <vt:lpstr>De basis techniek</vt:lpstr>
      <vt:lpstr>Aandrijving</vt:lpstr>
      <vt:lpstr>Instellen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Precisie Zaaimachines</dc:title>
  <dc:creator>Arjan Huls</dc:creator>
  <cp:lastModifiedBy>Arjan Huls</cp:lastModifiedBy>
  <cp:revision>13</cp:revision>
  <dcterms:created xsi:type="dcterms:W3CDTF">2017-03-19T11:09:00Z</dcterms:created>
  <dcterms:modified xsi:type="dcterms:W3CDTF">2017-03-20T14:02:52Z</dcterms:modified>
</cp:coreProperties>
</file>